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sldIdLst>
    <p:sldId id="256" r:id="rId5"/>
    <p:sldId id="257" r:id="rId6"/>
    <p:sldId id="258" r:id="rId7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D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58"/>
  </p:normalViewPr>
  <p:slideViewPr>
    <p:cSldViewPr snapToGrid="0">
      <p:cViewPr varScale="1">
        <p:scale>
          <a:sx n="116" d="100"/>
          <a:sy n="116" d="100"/>
        </p:scale>
        <p:origin x="10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340D64-8EA4-0E47-BE03-B883B434E0EE}" type="datetimeFigureOut">
              <a:rPr lang="es-ES" smtClean="0"/>
              <a:t>29/4/26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5D0745-646C-D64B-B8C7-9DBE1C76CD6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953827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4C7A85-804B-0D56-B4FB-DB18FE0DAC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33055"/>
            <a:ext cx="9144000" cy="2276908"/>
          </a:xfrm>
        </p:spPr>
        <p:txBody>
          <a:bodyPr anchor="b"/>
          <a:lstStyle>
            <a:lvl1pPr algn="ctr">
              <a:defRPr sz="6000">
                <a:solidFill>
                  <a:srgbClr val="000D77"/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82E7325-679C-3304-7EA4-7B9BD99FEC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000D77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DD60D0B2-8DFD-0AC1-8F06-2D36727E382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589762" y="164956"/>
            <a:ext cx="7392438" cy="957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7073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D82092B-B586-1503-7575-18B42903F1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F7C5202-90B9-0025-24F0-46D21C250B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8" name="Marcador de número de diapositiva 6">
            <a:extLst>
              <a:ext uri="{FF2B5EF4-FFF2-40B4-BE49-F238E27FC236}">
                <a16:creationId xmlns:a16="http://schemas.microsoft.com/office/drawing/2014/main" id="{2DD8ECE5-EE53-75DE-C9F6-909573B45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11766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 sz="1600" b="1">
                <a:solidFill>
                  <a:schemeClr val="tx2"/>
                </a:solidFill>
              </a:defRPr>
            </a:lvl1pPr>
          </a:lstStyle>
          <a:p>
            <a:pPr algn="r"/>
            <a:fld id="{A13CFDD6-3648-4BEA-A789-BD296EEAE6C2}" type="slidenum">
              <a:rPr lang="es-ES" smtClean="0"/>
              <a:pPr/>
              <a:t>‹Nº›</a:t>
            </a:fld>
            <a:endParaRPr lang="es-ES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FA390FC0-E6EB-F405-8D45-1619433A8B0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634220" y="6239330"/>
            <a:ext cx="4771159" cy="617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4999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D4916B-08A3-E40C-70BD-8715AD02D6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30CF369-CF25-79A0-D896-025770315B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ED243BC-4E57-1269-9828-7BD05588A3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28A4EE89-0390-E3D9-1F3C-A875611CB00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634220" y="6225476"/>
            <a:ext cx="4771159" cy="617921"/>
          </a:xfrm>
          <a:prstGeom prst="rect">
            <a:avLst/>
          </a:prstGeom>
        </p:spPr>
      </p:pic>
      <p:sp>
        <p:nvSpPr>
          <p:cNvPr id="5" name="Marcador de número de diapositiva 6">
            <a:extLst>
              <a:ext uri="{FF2B5EF4-FFF2-40B4-BE49-F238E27FC236}">
                <a16:creationId xmlns:a16="http://schemas.microsoft.com/office/drawing/2014/main" id="{15CFA00E-7427-F4EC-65D5-17A035D190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11766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 sz="1600" b="1">
                <a:solidFill>
                  <a:schemeClr val="tx2"/>
                </a:solidFill>
              </a:defRPr>
            </a:lvl1pPr>
          </a:lstStyle>
          <a:p>
            <a:pPr algn="r"/>
            <a:fld id="{A13CFDD6-3648-4BEA-A789-BD296EEAE6C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87294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ED82AA-64AD-F106-77AA-ED4432A6C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975F506-CCFC-106F-5DF9-9CF17EF3A3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D0C0473-77DB-4D33-3694-3697C8F399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72BB9EA-9A67-5D65-4A6B-099D3C4A5A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62A91B70-B352-B65E-7489-8EA1CEEC9E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id="{887EC699-A770-ECAC-A4F1-6A402F98681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611995" y="6240079"/>
            <a:ext cx="4771159" cy="617921"/>
          </a:xfrm>
          <a:prstGeom prst="rect">
            <a:avLst/>
          </a:prstGeom>
        </p:spPr>
      </p:pic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F33F5C4-0EE6-72EC-5669-C118BCE3E2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11766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 sz="1600" b="1">
                <a:solidFill>
                  <a:schemeClr val="tx2"/>
                </a:solidFill>
              </a:defRPr>
            </a:lvl1pPr>
          </a:lstStyle>
          <a:p>
            <a:pPr algn="r"/>
            <a:fld id="{A13CFDD6-3648-4BEA-A789-BD296EEAE6C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48246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5C88B7-0B6B-D197-0F3E-1514353FE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29579FAF-0029-2EFE-2E0D-6AF3677ABC2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634220" y="6229951"/>
            <a:ext cx="4771159" cy="617921"/>
          </a:xfrm>
          <a:prstGeom prst="rect">
            <a:avLst/>
          </a:prstGeom>
        </p:spPr>
      </p:pic>
      <p:sp>
        <p:nvSpPr>
          <p:cNvPr id="3" name="Marcador de número de diapositiva 6">
            <a:extLst>
              <a:ext uri="{FF2B5EF4-FFF2-40B4-BE49-F238E27FC236}">
                <a16:creationId xmlns:a16="http://schemas.microsoft.com/office/drawing/2014/main" id="{1D80DD2D-69C4-C0AA-CACD-50A74C011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11766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 sz="1600" b="1">
                <a:solidFill>
                  <a:schemeClr val="tx2"/>
                </a:solidFill>
              </a:defRPr>
            </a:lvl1pPr>
          </a:lstStyle>
          <a:p>
            <a:pPr algn="r"/>
            <a:fld id="{A13CFDD6-3648-4BEA-A789-BD296EEAE6C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2730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FDE22EBD-3894-E037-034C-965204F4F64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634220" y="6232403"/>
            <a:ext cx="4771159" cy="617921"/>
          </a:xfrm>
          <a:prstGeom prst="rect">
            <a:avLst/>
          </a:prstGeom>
        </p:spPr>
      </p:pic>
      <p:sp>
        <p:nvSpPr>
          <p:cNvPr id="2" name="Marcador de número de diapositiva 6">
            <a:extLst>
              <a:ext uri="{FF2B5EF4-FFF2-40B4-BE49-F238E27FC236}">
                <a16:creationId xmlns:a16="http://schemas.microsoft.com/office/drawing/2014/main" id="{143339DA-C01C-34FB-EFDD-5CB468346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11766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 sz="1600" b="1">
                <a:solidFill>
                  <a:schemeClr val="tx2"/>
                </a:solidFill>
              </a:defRPr>
            </a:lvl1pPr>
          </a:lstStyle>
          <a:p>
            <a:pPr algn="r"/>
            <a:fld id="{A13CFDD6-3648-4BEA-A789-BD296EEAE6C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06550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FE62C1-AC7A-CF2D-29C0-2738652BEF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A633872-FA9B-AC51-70F2-E408F20323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AB5CDD9-B7B8-3513-FB19-6AB9FBAF63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591B2E4D-4789-7316-18F3-F9761E086AF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634220" y="6232403"/>
            <a:ext cx="4771159" cy="617921"/>
          </a:xfrm>
          <a:prstGeom prst="rect">
            <a:avLst/>
          </a:prstGeom>
        </p:spPr>
      </p:pic>
      <p:sp>
        <p:nvSpPr>
          <p:cNvPr id="5" name="Marcador de número de diapositiva 6">
            <a:extLst>
              <a:ext uri="{FF2B5EF4-FFF2-40B4-BE49-F238E27FC236}">
                <a16:creationId xmlns:a16="http://schemas.microsoft.com/office/drawing/2014/main" id="{AB1AE800-C627-6C6B-3CE9-BE343293FF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11766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 sz="1600" b="1">
                <a:solidFill>
                  <a:schemeClr val="tx2"/>
                </a:solidFill>
              </a:defRPr>
            </a:lvl1pPr>
          </a:lstStyle>
          <a:p>
            <a:pPr algn="r"/>
            <a:fld id="{A13CFDD6-3648-4BEA-A789-BD296EEAE6C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19583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7EEC0C-FC20-B1AE-3AF5-1FAECEB006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10647715-DF65-552A-80CE-0E51423AF5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3359DA3-6CC1-5FBC-6930-9193DF7BCA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04F2C631-C181-7ACA-E8FC-6BF6C38D44C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648074" y="6240079"/>
            <a:ext cx="4771159" cy="617921"/>
          </a:xfrm>
          <a:prstGeom prst="rect">
            <a:avLst/>
          </a:prstGeom>
        </p:spPr>
      </p:pic>
      <p:sp>
        <p:nvSpPr>
          <p:cNvPr id="5" name="Marcador de número de diapositiva 6">
            <a:extLst>
              <a:ext uri="{FF2B5EF4-FFF2-40B4-BE49-F238E27FC236}">
                <a16:creationId xmlns:a16="http://schemas.microsoft.com/office/drawing/2014/main" id="{516FF7EB-E764-3768-4368-076183E7CB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11766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 sz="1600" b="1">
                <a:solidFill>
                  <a:schemeClr val="tx2"/>
                </a:solidFill>
              </a:defRPr>
            </a:lvl1pPr>
          </a:lstStyle>
          <a:p>
            <a:pPr algn="r"/>
            <a:fld id="{A13CFDD6-3648-4BEA-A789-BD296EEAE6C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19770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8539B2E-C159-7385-B40D-C998793707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84C7FD9-1FAC-7E18-03B1-791A8F6855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4024423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00D77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F11434-7CD9-B517-592C-DD7ED3377EC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AEF1B02-3F68-FC04-C603-4456BE4DB31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090655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46B0ED-AC1F-7C51-26C1-773BE7C7E1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EDAF160-913F-BC6D-EE08-A1934699B4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DD1673B-47F6-CF1E-3441-6022FD9FD3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CFDD6-3648-4BEA-A789-BD296EEAE6C2}" type="slidenum">
              <a:rPr lang="es-ES" smtClean="0"/>
              <a:pPr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961481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72F0B2-0DAE-200E-9E8F-6B3746BFA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2A89E23-DA62-FE71-9D6D-EB2862A1B99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9231E51-1BD2-438C-6ADB-CE24272D936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D37F3A2-06D0-796B-3DB2-CF7564ABC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97912"/>
            <a:ext cx="2743200" cy="365125"/>
          </a:xfrm>
          <a:prstGeom prst="rect">
            <a:avLst/>
          </a:prstGeom>
        </p:spPr>
        <p:txBody>
          <a:bodyPr/>
          <a:lstStyle/>
          <a:p>
            <a:fld id="{A13CFDD6-3648-4BEA-A789-BD296EEAE6C2}" type="slidenum">
              <a:rPr lang="es-ES" smtClean="0"/>
              <a:pPr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7607567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A09B9A53317A446A05F65B105AF22FE" ma:contentTypeVersion="11" ma:contentTypeDescription="Create a new document." ma:contentTypeScope="" ma:versionID="c107fd0ab6d04f38adf335a12d5e16bf">
  <xsd:schema xmlns:xsd="http://www.w3.org/2001/XMLSchema" xmlns:xs="http://www.w3.org/2001/XMLSchema" xmlns:p="http://schemas.microsoft.com/office/2006/metadata/properties" xmlns:ns2="a59725f2-cba1-4214-b48b-bf6b0c60be31" xmlns:ns3="536c28ea-3126-4ca6-82d0-5ca73236b292" targetNamespace="http://schemas.microsoft.com/office/2006/metadata/properties" ma:root="true" ma:fieldsID="c69eb7bbe8ddd0764d8dc7e027bb20a8" ns2:_="" ns3:_="">
    <xsd:import namespace="a59725f2-cba1-4214-b48b-bf6b0c60be31"/>
    <xsd:import namespace="536c28ea-3126-4ca6-82d0-5ca73236b29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9725f2-cba1-4214-b48b-bf6b0c60be3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5543dc2c-c282-4bcc-a46d-38262559636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6c28ea-3126-4ca6-82d0-5ca73236b292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382d8ca1-6cda-434c-a7af-2abf435c02b9}" ma:internalName="TaxCatchAll" ma:showField="CatchAllData" ma:web="536c28ea-3126-4ca6-82d0-5ca73236b29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59725f2-cba1-4214-b48b-bf6b0c60be31">
      <Terms xmlns="http://schemas.microsoft.com/office/infopath/2007/PartnerControls"/>
    </lcf76f155ced4ddcb4097134ff3c332f>
    <TaxCatchAll xmlns="536c28ea-3126-4ca6-82d0-5ca73236b292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E39009C-7210-4B26-8426-85C4590BD88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59725f2-cba1-4214-b48b-bf6b0c60be31"/>
    <ds:schemaRef ds:uri="536c28ea-3126-4ca6-82d0-5ca73236b29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36A9970-879D-4547-A197-1ABF90478B9D}">
  <ds:schemaRefs>
    <ds:schemaRef ds:uri="http://schemas.microsoft.com/office/2006/metadata/properties"/>
    <ds:schemaRef ds:uri="http://schemas.microsoft.com/office/infopath/2007/PartnerControls"/>
    <ds:schemaRef ds:uri="a59725f2-cba1-4214-b48b-bf6b0c60be31"/>
    <ds:schemaRef ds:uri="536c28ea-3126-4ca6-82d0-5ca73236b292"/>
  </ds:schemaRefs>
</ds:datastoreItem>
</file>

<file path=customXml/itemProps3.xml><?xml version="1.0" encoding="utf-8"?>
<ds:datastoreItem xmlns:ds="http://schemas.openxmlformats.org/officeDocument/2006/customXml" ds:itemID="{31721F30-4E33-4B2E-9AF1-845BBB8433A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2</Words>
  <Application>Microsoft Macintosh PowerPoint</Application>
  <PresentationFormat>Panorámica</PresentationFormat>
  <Paragraphs>2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Tema de Office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ALEJANDRO LINARES BARRANCO</dc:creator>
  <cp:lastModifiedBy>fjblas@inf.uc3m.es</cp:lastModifiedBy>
  <cp:revision>4</cp:revision>
  <dcterms:created xsi:type="dcterms:W3CDTF">2025-06-17T11:28:07Z</dcterms:created>
  <dcterms:modified xsi:type="dcterms:W3CDTF">2026-04-29T11:21:19Z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0x010100DA09B9A53317A446A05F65B105AF22FE</vt:lpwstr>
  </property>
</Properties>
</file>